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1" r:id="rId5"/>
    <p:sldId id="262" r:id="rId6"/>
    <p:sldId id="265" r:id="rId7"/>
    <p:sldId id="270" r:id="rId8"/>
    <p:sldId id="287" r:id="rId9"/>
    <p:sldId id="277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0280" autoAdjust="0"/>
  </p:normalViewPr>
  <p:slideViewPr>
    <p:cSldViewPr>
      <p:cViewPr varScale="1">
        <p:scale>
          <a:sx n="66" d="100"/>
          <a:sy n="66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be-BY" sz="8000" b="1" dirty="0" smtClean="0">
                <a:solidFill>
                  <a:srgbClr val="C00000"/>
                </a:solidFill>
              </a:rPr>
              <a:t>Падарожжа </a:t>
            </a:r>
            <a:br>
              <a:rPr lang="be-BY" sz="8000" b="1" dirty="0" smtClean="0">
                <a:solidFill>
                  <a:srgbClr val="C00000"/>
                </a:solidFill>
              </a:rPr>
            </a:br>
            <a:r>
              <a:rPr lang="be-BY" sz="8000" b="1" dirty="0" smtClean="0">
                <a:solidFill>
                  <a:srgbClr val="C00000"/>
                </a:solidFill>
              </a:rPr>
              <a:t>ў Краіну слоў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mpH3mDO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1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214554"/>
            <a:ext cx="49752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b="1" dirty="0" smtClean="0">
                <a:solidFill>
                  <a:srgbClr val="C00000"/>
                </a:solidFill>
              </a:rPr>
              <a:t>У добры </a:t>
            </a:r>
          </a:p>
          <a:p>
            <a:r>
              <a:rPr lang="be-BY" sz="9600" b="1" dirty="0">
                <a:solidFill>
                  <a:srgbClr val="C00000"/>
                </a:solidFill>
              </a:rPr>
              <a:t>ш</a:t>
            </a:r>
            <a:r>
              <a:rPr lang="be-BY" sz="9600" b="1" dirty="0" smtClean="0">
                <a:solidFill>
                  <a:srgbClr val="C00000"/>
                </a:solidFill>
              </a:rPr>
              <a:t>лях!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рисунки СШ\clipART artexplosion\Education &amp; Schools (Part 1)\Cartoons (A - L)\Bell 4.e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0042"/>
            <a:ext cx="288862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1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600" b="1" u="sng" dirty="0" smtClean="0">
                <a:solidFill>
                  <a:srgbClr val="FF0000"/>
                </a:solidFill>
              </a:rPr>
              <a:t>МЫ ВЫВУЧАЕМ: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e-BY" sz="5400" b="1" dirty="0" smtClean="0"/>
              <a:t>СЛОВА Ў РАЗМОВЕ</a:t>
            </a:r>
          </a:p>
          <a:p>
            <a:r>
              <a:rPr lang="be-BY" sz="5400" b="1" dirty="0" smtClean="0"/>
              <a:t>СЛОВА Ў ГУЛЬНІ</a:t>
            </a:r>
          </a:p>
          <a:p>
            <a:r>
              <a:rPr lang="be-BY" sz="5400" b="1" dirty="0" smtClean="0"/>
              <a:t>СЛОВА Ў ПЕСНІ</a:t>
            </a:r>
          </a:p>
          <a:p>
            <a:r>
              <a:rPr lang="be-BY" sz="5400" b="1" dirty="0" smtClean="0"/>
              <a:t>СЛОВА Ў СЛОВЕ </a:t>
            </a:r>
            <a:br>
              <a:rPr lang="be-BY" sz="5400" b="1" dirty="0" smtClean="0"/>
            </a:br>
            <a:r>
              <a:rPr lang="be-BY" sz="5400" b="1" dirty="0" smtClean="0"/>
              <a:t/>
            </a:r>
            <a:br>
              <a:rPr lang="be-BY" sz="5400" b="1" dirty="0" smtClean="0"/>
            </a:br>
            <a:r>
              <a:rPr lang="be-BY" sz="5400" b="1" dirty="0" smtClean="0"/>
              <a:t/>
            </a:r>
            <a:br>
              <a:rPr lang="be-BY" sz="5400" b="1" dirty="0" smtClean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56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75"/>
            <a:ext cx="7158038" cy="2643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800" b="1" dirty="0" smtClean="0"/>
              <a:t>      </a:t>
            </a:r>
            <a:endParaRPr lang="ru-RU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5" y="631777"/>
            <a:ext cx="81420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e-BY" sz="4400" b="1" dirty="0" smtClean="0"/>
          </a:p>
          <a:p>
            <a:r>
              <a:rPr lang="ru-RU" sz="4000" b="1" dirty="0" smtClean="0"/>
              <a:t> </a:t>
            </a:r>
          </a:p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16332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dirty="0"/>
              <a:t>Гульня </a:t>
            </a:r>
          </a:p>
          <a:p>
            <a:pPr algn="ctr"/>
            <a:r>
              <a:rPr lang="be-BY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«ШЧАСЛІВЫ ВЫПАДАК»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9575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4226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</a:t>
            </a:r>
            <a:r>
              <a:rPr lang="be-BY" sz="3600" b="1" dirty="0" smtClean="0">
                <a:solidFill>
                  <a:srgbClr val="002060"/>
                </a:solidFill>
              </a:rPr>
              <a:t> ГЕЙМ - РАЗМІНКА </a:t>
            </a:r>
          </a:p>
          <a:p>
            <a:r>
              <a:rPr lang="be-BY" sz="3600" b="1" dirty="0" smtClean="0"/>
              <a:t>«ВЕТЛІВЫЯ СЛОВЫ»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8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r>
              <a:rPr lang="ru-RU" sz="3600" b="1" dirty="0">
                <a:solidFill>
                  <a:srgbClr val="002060"/>
                </a:solidFill>
              </a:rPr>
              <a:t>ІІ ГЕЙМ</a:t>
            </a:r>
          </a:p>
          <a:p>
            <a:r>
              <a:rPr lang="ru-RU" sz="3600" b="1" dirty="0"/>
              <a:t> « ШТО МЫ ВЕДАЕМ»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ІІІ ГЕЙМ                                        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ТЫ МНЕ, Я ТАБЕ»</a:t>
            </a:r>
            <a:br>
              <a:rPr lang="ru-RU" sz="3200" b="1" dirty="0"/>
            </a:br>
            <a:r>
              <a:rPr lang="ru-RU" sz="3200" b="1" dirty="0" smtClean="0">
                <a:solidFill>
                  <a:srgbClr val="C00000"/>
                </a:solidFill>
              </a:rPr>
              <a:t>ЗАГАДКІ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6547"/>
            <a:ext cx="3168352" cy="3104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36547"/>
            <a:ext cx="2768113" cy="299265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36547"/>
            <a:ext cx="3000040" cy="2992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684343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ЯБЛЫК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5275" y="539195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ЖУК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5584884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КАМАР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dirty="0" smtClean="0"/>
              <a:t>                       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e-BY" sz="3200" b="1" dirty="0">
                <a:solidFill>
                  <a:srgbClr val="002060"/>
                </a:solidFill>
              </a:rPr>
              <a:t>І</a:t>
            </a:r>
            <a:r>
              <a:rPr lang="en-US" sz="3200" b="1" dirty="0">
                <a:solidFill>
                  <a:srgbClr val="002060"/>
                </a:solidFill>
              </a:rPr>
              <a:t>V</a:t>
            </a:r>
            <a:r>
              <a:rPr lang="be-BY" sz="3200" b="1" dirty="0">
                <a:solidFill>
                  <a:srgbClr val="002060"/>
                </a:solidFill>
              </a:rPr>
              <a:t> ГЕЙМ</a:t>
            </a:r>
            <a:br>
              <a:rPr lang="be-BY" sz="3200" b="1" dirty="0">
                <a:solidFill>
                  <a:srgbClr val="002060"/>
                </a:solidFill>
              </a:rPr>
            </a:br>
            <a:r>
              <a:rPr lang="be-BY" sz="3200" b="1" dirty="0"/>
              <a:t> ГОНКА ЗА ЛІДАРАМ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325098"/>
            <a:ext cx="344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200" b="1" dirty="0">
                <a:solidFill>
                  <a:srgbClr val="FF0000"/>
                </a:solidFill>
              </a:rPr>
              <a:t>ШКОЛЬНЫЯ РЭЧЫ</a:t>
            </a:r>
            <a:endParaRPr lang="ru-RU" sz="3200" dirty="0"/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" y="2123697"/>
            <a:ext cx="1303102" cy="1303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47" y="2235541"/>
            <a:ext cx="1432535" cy="1427776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3448" r="10204" b="3448"/>
          <a:stretch>
            <a:fillRect/>
          </a:stretch>
        </p:blipFill>
        <p:spPr>
          <a:xfrm>
            <a:off x="6150783" y="2123697"/>
            <a:ext cx="1233905" cy="1753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9688" y="3140968"/>
            <a:ext cx="151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ПЭНЗАЛЬ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694" y="3263206"/>
            <a:ext cx="130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АЛОВАК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5" y="3412969"/>
            <a:ext cx="1359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СШЫТАК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" y="4001031"/>
            <a:ext cx="1737970" cy="2254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5852" y="5753628"/>
            <a:ext cx="172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ПАДРУЧНІК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81" y="4293096"/>
            <a:ext cx="2496455" cy="1479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6878" y="5794009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ГУМКА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67" y="239736"/>
            <a:ext cx="8229600" cy="1143000"/>
          </a:xfrm>
        </p:spPr>
        <p:txBody>
          <a:bodyPr>
            <a:normAutofit/>
          </a:bodyPr>
          <a:lstStyle/>
          <a:p>
            <a:r>
              <a:rPr lang="be-BY" sz="3200" b="1" dirty="0" smtClean="0">
                <a:solidFill>
                  <a:srgbClr val="FF0000"/>
                </a:solidFill>
              </a:rPr>
              <a:t>АДЗЕННЕ І АБУТАК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7003"/>
            <a:ext cx="1790490" cy="2152957"/>
          </a:xfrm>
        </p:spPr>
      </p:pic>
      <p:sp>
        <p:nvSpPr>
          <p:cNvPr id="5" name="TextBox 4"/>
          <p:cNvSpPr txBox="1"/>
          <p:nvPr/>
        </p:nvSpPr>
        <p:spPr>
          <a:xfrm>
            <a:off x="467544" y="3502388"/>
            <a:ext cx="13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ЧАРАВ</a:t>
            </a:r>
            <a:r>
              <a:rPr lang="be-BY" sz="2400" b="1" dirty="0" smtClean="0">
                <a:solidFill>
                  <a:srgbClr val="002060"/>
                </a:solidFill>
              </a:rPr>
              <a:t>ІКІ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81" y="1364097"/>
            <a:ext cx="2768454" cy="161509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82736"/>
            <a:ext cx="2384035" cy="210722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85" y="3782446"/>
            <a:ext cx="2175765" cy="247439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0" y="4018003"/>
            <a:ext cx="2062234" cy="200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250" y="3051019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СПАДН</a:t>
            </a:r>
            <a:r>
              <a:rPr lang="be-BY" sz="2400" b="1" dirty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ЦА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48996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СУКЕНКА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259" y="6044796"/>
            <a:ext cx="95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БОТЫ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6044796"/>
            <a:ext cx="133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КАШУЛЯ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be-BY" sz="3200" b="1" dirty="0" smtClean="0">
                <a:solidFill>
                  <a:srgbClr val="FF0000"/>
                </a:solidFill>
              </a:rPr>
              <a:t>КВАТЭРА, МЭБЛЯ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595414" cy="1649628"/>
          </a:xfrm>
        </p:spPr>
      </p:pic>
      <p:sp>
        <p:nvSpPr>
          <p:cNvPr id="5" name="TextBox 4"/>
          <p:cNvSpPr txBox="1"/>
          <p:nvPr/>
        </p:nvSpPr>
        <p:spPr>
          <a:xfrm>
            <a:off x="971600" y="2852936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КАНАПА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73" y="1205338"/>
            <a:ext cx="2376264" cy="2068230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268761"/>
            <a:ext cx="3193783" cy="229155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60310"/>
            <a:ext cx="3074074" cy="204425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8" y="3717032"/>
            <a:ext cx="2248346" cy="2960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703639"/>
            <a:ext cx="11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ПАКОЙ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4931" y="3255367"/>
            <a:ext cx="118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ДЫВАН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6825" y="3589023"/>
            <a:ext cx="119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ЛОЖАК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389" y="6011996"/>
            <a:ext cx="102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ШАФА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38206" y="448778"/>
            <a:ext cx="3253195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9059" y="836712"/>
            <a:ext cx="318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u="sng" dirty="0" smtClean="0">
                <a:solidFill>
                  <a:srgbClr val="FF0000"/>
                </a:solidFill>
              </a:rPr>
              <a:t>ПРЫКАЗКІ</a:t>
            </a:r>
            <a:endParaRPr lang="be-BY" sz="4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375827" y="1543075"/>
            <a:ext cx="2644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800" b="1" dirty="0" smtClean="0"/>
              <a:t>выказванні </a:t>
            </a:r>
          </a:p>
          <a:p>
            <a:pPr algn="ctr"/>
            <a:r>
              <a:rPr lang="be-BY" sz="2800" b="1" dirty="0" smtClean="0"/>
              <a:t>з павучальным </a:t>
            </a:r>
          </a:p>
          <a:p>
            <a:pPr algn="ctr"/>
            <a:r>
              <a:rPr lang="be-BY" sz="2800" b="1" dirty="0" smtClean="0"/>
              <a:t>зместам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99821" y="203295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>
                <a:solidFill>
                  <a:srgbClr val="002060"/>
                </a:solidFill>
              </a:rPr>
              <a:t>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7991" y="2928070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</a:rPr>
              <a:t>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3435" y="3617130"/>
            <a:ext cx="223779" cy="66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</a:rPr>
              <a:t>Ч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617130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>
                <a:solidFill>
                  <a:srgbClr val="002060"/>
                </a:solidFill>
              </a:rPr>
              <a:t>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676" y="2724470"/>
            <a:ext cx="48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</a:rPr>
              <a:t>Ц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3995" y="191240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b="1" dirty="0" smtClean="0">
                <a:solidFill>
                  <a:srgbClr val="002060"/>
                </a:solidFill>
              </a:rPr>
              <a:t>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535053">
            <a:off x="2366077" y="42782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178803" y="4621693"/>
            <a:ext cx="972000" cy="46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745787">
            <a:off x="6237767" y="4382188"/>
            <a:ext cx="972000" cy="46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476149">
            <a:off x="1347739" y="27201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166415">
            <a:off x="6902866" y="28907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425699"/>
            <a:ext cx="1811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dirty="0" smtClean="0"/>
              <a:t>Адносінам </a:t>
            </a:r>
          </a:p>
          <a:p>
            <a:pPr algn="ctr"/>
            <a:r>
              <a:rPr lang="be-BY" sz="2400" b="1" dirty="0" smtClean="0"/>
              <a:t>да </a:t>
            </a:r>
            <a:r>
              <a:rPr lang="be-BY" sz="2400" b="1" dirty="0"/>
              <a:t>чалавека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79633" y="5401554"/>
            <a:ext cx="1696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dirty="0"/>
              <a:t>Адносінам </a:t>
            </a:r>
            <a:endParaRPr lang="be-BY" sz="2400" b="1" dirty="0" smtClean="0"/>
          </a:p>
          <a:p>
            <a:pPr algn="ctr"/>
            <a:r>
              <a:rPr lang="be-BY" sz="2400" b="1" dirty="0" smtClean="0"/>
              <a:t>да </a:t>
            </a:r>
            <a:r>
              <a:rPr lang="be-BY" sz="2400" b="1" dirty="0"/>
              <a:t>працы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33435" y="5428580"/>
            <a:ext cx="1634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dirty="0"/>
              <a:t>Даводзіць </a:t>
            </a:r>
            <a:endParaRPr lang="be-BY" sz="2400" b="1" dirty="0" smtClean="0"/>
          </a:p>
          <a:p>
            <a:pPr algn="ctr"/>
            <a:r>
              <a:rPr lang="be-BY" sz="2400" b="1" dirty="0" smtClean="0"/>
              <a:t>пачатае </a:t>
            </a:r>
          </a:p>
          <a:p>
            <a:pPr algn="ctr"/>
            <a:r>
              <a:rPr lang="be-BY" sz="2400" b="1" dirty="0" smtClean="0"/>
              <a:t>да </a:t>
            </a:r>
            <a:r>
              <a:rPr lang="be-BY" sz="2400" b="1" dirty="0"/>
              <a:t>канца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43451" y="5462780"/>
            <a:ext cx="17796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dirty="0" smtClean="0"/>
              <a:t>Быць </a:t>
            </a:r>
          </a:p>
          <a:p>
            <a:pPr algn="ctr"/>
            <a:r>
              <a:rPr lang="be-BY" sz="2400" b="1" dirty="0" smtClean="0"/>
              <a:t>працавітым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20733" y="3661573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400" b="1" dirty="0" smtClean="0"/>
              <a:t>Высмейваюць</a:t>
            </a:r>
          </a:p>
          <a:p>
            <a:pPr algn="ctr"/>
            <a:r>
              <a:rPr lang="be-BY" sz="2400" b="1" dirty="0" smtClean="0"/>
              <a:t> </a:t>
            </a:r>
            <a:r>
              <a:rPr lang="be-BY" sz="2400" b="1" dirty="0"/>
              <a:t>гультаёў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u="sng" dirty="0" smtClean="0">
                <a:solidFill>
                  <a:srgbClr val="FF0000"/>
                </a:solidFill>
              </a:rPr>
              <a:t>СКЛАДЗІ ПРЫКАЗКУ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85860"/>
            <a:ext cx="8784976" cy="50720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e-BY" dirty="0" smtClean="0"/>
              <a:t> </a:t>
            </a:r>
            <a:r>
              <a:rPr lang="be-BY" sz="3500" b="1" dirty="0" smtClean="0">
                <a:solidFill>
                  <a:srgbClr val="FF0000"/>
                </a:solidFill>
              </a:rPr>
              <a:t>1.</a:t>
            </a:r>
            <a:r>
              <a:rPr lang="be-BY" sz="3500" b="1" dirty="0" smtClean="0"/>
              <a:t> ЛЁГКА ПАСВАРЫЦЦА, ЦЯЖЭЙ ПАМІРЫЦЦА.</a:t>
            </a:r>
          </a:p>
          <a:p>
            <a:pPr marL="0" indent="0">
              <a:buNone/>
            </a:pPr>
            <a:r>
              <a:rPr lang="be-BY" sz="3500" b="1" dirty="0" smtClean="0"/>
              <a:t> </a:t>
            </a:r>
            <a:r>
              <a:rPr lang="be-BY" sz="3500" b="1" dirty="0" smtClean="0">
                <a:solidFill>
                  <a:srgbClr val="FF0000"/>
                </a:solidFill>
              </a:rPr>
              <a:t>2. </a:t>
            </a:r>
            <a:r>
              <a:rPr lang="be-BY" sz="3500" b="1" dirty="0" smtClean="0"/>
              <a:t>ПТУШКА МОЦНАЯ КРЫЛАМІ, А ЧАЛАВЕК ДРУЖБАЙ.</a:t>
            </a:r>
          </a:p>
          <a:p>
            <a:pPr marL="0" indent="0">
              <a:buNone/>
            </a:pPr>
            <a:r>
              <a:rPr lang="be-BY" sz="3500" b="1" dirty="0" smtClean="0">
                <a:solidFill>
                  <a:srgbClr val="FF0000"/>
                </a:solidFill>
              </a:rPr>
              <a:t>3.</a:t>
            </a:r>
            <a:r>
              <a:rPr lang="be-BY" sz="3500" b="1" dirty="0" smtClean="0"/>
              <a:t> НОВЫХ СЯБРОЎ НАБЫВАЙ, АЛЕ СТАРЫХ НЕ ЗАБЫВАЙ.</a:t>
            </a:r>
          </a:p>
          <a:p>
            <a:pPr marL="0" indent="0">
              <a:buNone/>
            </a:pPr>
            <a:r>
              <a:rPr lang="be-BY" sz="3500" b="1" dirty="0" smtClean="0">
                <a:solidFill>
                  <a:srgbClr val="FF0000"/>
                </a:solidFill>
              </a:rPr>
              <a:t>4. </a:t>
            </a:r>
            <a:r>
              <a:rPr lang="be-BY" sz="3500" b="1" dirty="0" smtClean="0"/>
              <a:t>ДОБРАМУ ЎСЮДЫ ДОБРА, А КЕПСКАМУ КЕПСКА.</a:t>
            </a:r>
          </a:p>
          <a:p>
            <a:pPr marL="0" indent="0">
              <a:buNone/>
            </a:pPr>
            <a:r>
              <a:rPr lang="be-BY" sz="3500" b="1" dirty="0" smtClean="0">
                <a:solidFill>
                  <a:srgbClr val="FF0000"/>
                </a:solidFill>
              </a:rPr>
              <a:t>5. </a:t>
            </a:r>
            <a:r>
              <a:rPr lang="be-BY" sz="3500" b="1" dirty="0" smtClean="0"/>
              <a:t>НЕ РАБІ ДРУГОМУ, ШТО НЕ ЛЮБА САМОМУ.</a:t>
            </a:r>
          </a:p>
          <a:p>
            <a:pPr marL="0" indent="0">
              <a:buNone/>
            </a:pPr>
            <a:r>
              <a:rPr lang="be-BY" sz="3500" b="1" dirty="0" smtClean="0">
                <a:solidFill>
                  <a:srgbClr val="FF0000"/>
                </a:solidFill>
              </a:rPr>
              <a:t>6.</a:t>
            </a:r>
            <a:r>
              <a:rPr lang="be-BY" sz="3500" b="1" dirty="0" smtClean="0"/>
              <a:t> ЯК ГУКНЕШ, ТАК І АДГУКНЕЦЦА.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9171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167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Падарожжа  ў Краіну слоў</vt:lpstr>
      <vt:lpstr>МЫ ВЫВУЧАЕМ:</vt:lpstr>
      <vt:lpstr>Презентация PowerPoint</vt:lpstr>
      <vt:lpstr>ІІІ ГЕЙМ                                           «ТЫ МНЕ, Я ТАБЕ» ЗАГАДКІ</vt:lpstr>
      <vt:lpstr>Презентация PowerPoint</vt:lpstr>
      <vt:lpstr>АДЗЕННЕ І АБУТАК</vt:lpstr>
      <vt:lpstr>КВАТЭРА, МЭБЛЯ</vt:lpstr>
      <vt:lpstr>Презентация PowerPoint</vt:lpstr>
      <vt:lpstr>СКЛАДЗІ ПРЫКАЗКУ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РОДНАЕ СЛОВА</dc:title>
  <cp:lastModifiedBy>admin</cp:lastModifiedBy>
  <cp:revision>53</cp:revision>
  <dcterms:modified xsi:type="dcterms:W3CDTF">2018-01-23T12:32:17Z</dcterms:modified>
</cp:coreProperties>
</file>